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7"/>
  </p:notesMasterIdLst>
  <p:sldIdLst>
    <p:sldId id="256" r:id="rId2"/>
    <p:sldId id="288" r:id="rId3"/>
    <p:sldId id="289" r:id="rId4"/>
    <p:sldId id="290" r:id="rId5"/>
    <p:sldId id="291" r:id="rId6"/>
    <p:sldId id="292" r:id="rId7"/>
    <p:sldId id="293" r:id="rId8"/>
    <p:sldId id="294" r:id="rId9"/>
    <p:sldId id="295" r:id="rId10"/>
    <p:sldId id="296" r:id="rId11"/>
    <p:sldId id="370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6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69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287" r:id="rId1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1500" y="5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4E59B-4171-41B3-8C1A-84488EDC7649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FB970-7F17-4D3A-A350-F6671EF557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2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Epsilon = 0.0001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B970-7F17-4D3A-A350-F6671EF557D1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47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3FB970-7F17-4D3A-A350-F6671EF557D1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5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FB970-7F17-4D3A-A350-F6671EF557D1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0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E5388-A23E-428F-9A82-CA7E1C759474}" type="datetimeFigureOut">
              <a:rPr lang="en-US" smtClean="0"/>
              <a:pPr/>
              <a:t>3/10/2024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12381-2BA9-43AD-BE99-0618E3B2D00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of Speech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8138" y="1571625"/>
            <a:ext cx="8467725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638" y="1490663"/>
            <a:ext cx="9440863" cy="3876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62088"/>
            <a:ext cx="8859838" cy="3673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1175" y="2400300"/>
            <a:ext cx="55816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88" y="1590675"/>
            <a:ext cx="9012237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8" y="1571625"/>
            <a:ext cx="9088437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50" y="1566863"/>
            <a:ext cx="9002713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7413" y="1609725"/>
            <a:ext cx="4829175" cy="36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5" y="1747838"/>
            <a:ext cx="898366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2863" y="1457325"/>
            <a:ext cx="6516687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6675" y="1447800"/>
            <a:ext cx="9278938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Paper/NN flies/VB on/IN hydrogen/NN gas/NN</a:t>
            </a:r>
            <a:br>
              <a:rPr lang="en-US" dirty="0"/>
            </a:br>
            <a:r>
              <a:rPr lang="en-US" dirty="0"/>
              <a:t>bees/NN sting/VB like/IN some/DT flies/NN</a:t>
            </a:r>
          </a:p>
          <a:p>
            <a:r>
              <a:rPr lang="en-US" dirty="0"/>
              <a:t>dinner/NN time/NN flies/VB all/DT day/NN</a:t>
            </a:r>
          </a:p>
          <a:p>
            <a:r>
              <a:rPr lang="en-US" dirty="0"/>
              <a:t>flies/NN smell/VB an/DT arrow/NN drink/NN</a:t>
            </a:r>
          </a:p>
        </p:txBody>
      </p:sp>
    </p:spTree>
    <p:extLst>
      <p:ext uri="{BB962C8B-B14F-4D97-AF65-F5344CB8AC3E}">
        <p14:creationId xmlns:p14="http://schemas.microsoft.com/office/powerpoint/2010/main" val="42548806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8" y="1719263"/>
            <a:ext cx="9126537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1714500"/>
            <a:ext cx="90789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5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1714500"/>
            <a:ext cx="907891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13" y="1747838"/>
            <a:ext cx="8993187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0" y="1733550"/>
            <a:ext cx="8888413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088" y="1762125"/>
            <a:ext cx="9012237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1113" y="1557338"/>
            <a:ext cx="658177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19250"/>
            <a:ext cx="72009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5" y="1419225"/>
            <a:ext cx="8782050" cy="401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514475"/>
            <a:ext cx="8429625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275" y="1509713"/>
            <a:ext cx="8553450" cy="383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524000"/>
            <a:ext cx="9229725" cy="3630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4938"/>
            <a:ext cx="934402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471613"/>
            <a:ext cx="85534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35344"/>
            <a:ext cx="8458200" cy="331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8150" y="1428750"/>
            <a:ext cx="443865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975" y="1471613"/>
            <a:ext cx="8782050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" y="1600200"/>
            <a:ext cx="83629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8" y="1747838"/>
            <a:ext cx="8201025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413" y="1595438"/>
            <a:ext cx="8639175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5100" y="1743075"/>
            <a:ext cx="37338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1752600"/>
            <a:ext cx="77152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038" y="1781175"/>
            <a:ext cx="778192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619250"/>
            <a:ext cx="771525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675" y="1500188"/>
            <a:ext cx="9010650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00200"/>
            <a:ext cx="5181600" cy="435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604963"/>
            <a:ext cx="8553450" cy="364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566863"/>
            <a:ext cx="8572500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604963"/>
            <a:ext cx="9020175" cy="34171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604963"/>
            <a:ext cx="9182100" cy="3502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725" y="2052638"/>
            <a:ext cx="744855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7725" y="1828800"/>
            <a:ext cx="744855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900238"/>
            <a:ext cx="9001125" cy="2909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50" y="1709738"/>
            <a:ext cx="40005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52700" y="1781175"/>
            <a:ext cx="4038600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4425" y="1795463"/>
            <a:ext cx="6915150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68825" y="3427413"/>
            <a:ext cx="4763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888" y="1471613"/>
            <a:ext cx="8658225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8238" y="1814513"/>
            <a:ext cx="6867525" cy="322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825" y="1524000"/>
            <a:ext cx="813435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968" y="1219200"/>
            <a:ext cx="8374063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6550" y="1452563"/>
            <a:ext cx="8469313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" y="1404938"/>
            <a:ext cx="9183688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690688"/>
            <a:ext cx="8869363" cy="324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57350"/>
            <a:ext cx="9078913" cy="3397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9240838" cy="352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1681164"/>
            <a:ext cx="9002713" cy="3323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9227" y="1695450"/>
            <a:ext cx="9049248" cy="325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5275" y="1771650"/>
            <a:ext cx="855345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676400"/>
            <a:ext cx="9093200" cy="3222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8413" y="1617663"/>
            <a:ext cx="8470050" cy="325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5775"/>
            <a:ext cx="9359900" cy="327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55775"/>
            <a:ext cx="9331325" cy="3287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722438"/>
            <a:ext cx="9078913" cy="3226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1760539"/>
            <a:ext cx="9097963" cy="319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36725"/>
            <a:ext cx="8845550" cy="3222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17675"/>
            <a:ext cx="9045575" cy="3298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79589"/>
            <a:ext cx="9036050" cy="318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770063"/>
            <a:ext cx="9121775" cy="322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0413" y="3427413"/>
            <a:ext cx="3175" cy="1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308" y="1833563"/>
            <a:ext cx="6779055" cy="3729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57150" y="1755775"/>
            <a:ext cx="92598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38113" y="1779588"/>
            <a:ext cx="9421813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85738" y="1736725"/>
            <a:ext cx="9517063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47625" y="1760538"/>
            <a:ext cx="9240838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9550" y="1746250"/>
            <a:ext cx="9564688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Epsilon = 0.001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812925"/>
            <a:ext cx="8988425" cy="308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70050"/>
            <a:ext cx="4772025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6840537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7575" y="1770063"/>
            <a:ext cx="7307263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4225" y="1693863"/>
            <a:ext cx="7573963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1833563"/>
            <a:ext cx="57435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0213" y="1833563"/>
            <a:ext cx="5743575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9" y="1689100"/>
            <a:ext cx="9002713" cy="336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804988"/>
            <a:ext cx="9288463" cy="3198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57163" y="1747838"/>
            <a:ext cx="9459913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638" y="1809750"/>
            <a:ext cx="9440863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875" y="1862138"/>
            <a:ext cx="9431338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76213" y="1781175"/>
            <a:ext cx="9498013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952625"/>
            <a:ext cx="8788400" cy="273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125" y="2252663"/>
            <a:ext cx="561975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6575" y="2428875"/>
            <a:ext cx="80692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350" y="2643188"/>
            <a:ext cx="6335713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9638" y="1804988"/>
            <a:ext cx="7324725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95425"/>
            <a:ext cx="9045575" cy="366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90663"/>
            <a:ext cx="9007475" cy="3683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485900"/>
            <a:ext cx="8931275" cy="3721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76375"/>
            <a:ext cx="8978900" cy="372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495425"/>
            <a:ext cx="9064625" cy="3713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504950"/>
            <a:ext cx="8650288" cy="3550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504950"/>
            <a:ext cx="8959850" cy="3674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0763" y="2014538"/>
            <a:ext cx="4562475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419225"/>
            <a:ext cx="8902700" cy="386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1514475"/>
            <a:ext cx="720090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466850"/>
            <a:ext cx="9059863" cy="3709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1495425"/>
            <a:ext cx="9602788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09550" y="1495425"/>
            <a:ext cx="9564688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09563" y="1728788"/>
            <a:ext cx="9764713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13" y="1471613"/>
            <a:ext cx="9574213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28600" y="1500188"/>
            <a:ext cx="9602788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7638" y="1500188"/>
            <a:ext cx="9440863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09550" y="1466850"/>
            <a:ext cx="9564688" cy="392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9063" y="1495425"/>
            <a:ext cx="9383713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66688" y="1476375"/>
            <a:ext cx="9478963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5509</TotalTime>
  <Words>76</Words>
  <Application>Microsoft Office PowerPoint</Application>
  <PresentationFormat>On-screen Show (4:3)</PresentationFormat>
  <Paragraphs>19</Paragraphs>
  <Slides>115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18" baseType="lpstr">
      <vt:lpstr>Arial</vt:lpstr>
      <vt:lpstr>Calibri</vt:lpstr>
      <vt:lpstr>Office Theme</vt:lpstr>
      <vt:lpstr>Part of Speech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Qurat-ul-Ain</dc:creator>
  <cp:lastModifiedBy>NAEEM Ul HASSAN</cp:lastModifiedBy>
  <cp:revision>23</cp:revision>
  <dcterms:created xsi:type="dcterms:W3CDTF">2023-10-23T07:39:28Z</dcterms:created>
  <dcterms:modified xsi:type="dcterms:W3CDTF">2024-03-10T12:04:02Z</dcterms:modified>
</cp:coreProperties>
</file>